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7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3FBC20C-4101-4C91-8136-76149D4C4CAA}" type="datetimeFigureOut">
              <a:rPr lang="zh-TW" altLang="en-US" smtClean="0"/>
              <a:pPr/>
              <a:t>2021/7/24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0DDC882-951A-4EE5-B520-03427ADBFDB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BC20C-4101-4C91-8136-76149D4C4CAA}" type="datetimeFigureOut">
              <a:rPr lang="zh-TW" altLang="en-US" smtClean="0"/>
              <a:pPr/>
              <a:t>2021/7/24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DC882-951A-4EE5-B520-03427ADBFDB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BC20C-4101-4C91-8136-76149D4C4CAA}" type="datetimeFigureOut">
              <a:rPr lang="zh-TW" altLang="en-US" smtClean="0"/>
              <a:pPr/>
              <a:t>2021/7/24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DC882-951A-4EE5-B520-03427ADBFDB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3FBC20C-4101-4C91-8136-76149D4C4CAA}" type="datetimeFigureOut">
              <a:rPr lang="zh-TW" altLang="en-US" smtClean="0"/>
              <a:pPr/>
              <a:t>2021/7/24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0DDC882-951A-4EE5-B520-03427ADBFDB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3FBC20C-4101-4C91-8136-76149D4C4CAA}" type="datetimeFigureOut">
              <a:rPr lang="zh-TW" altLang="en-US" smtClean="0"/>
              <a:pPr/>
              <a:t>2021/7/24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0DDC882-951A-4EE5-B520-03427ADBFDB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BC20C-4101-4C91-8136-76149D4C4CAA}" type="datetimeFigureOut">
              <a:rPr lang="zh-TW" altLang="en-US" smtClean="0"/>
              <a:pPr/>
              <a:t>2021/7/24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DC882-951A-4EE5-B520-03427ADBFDB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BC20C-4101-4C91-8136-76149D4C4CAA}" type="datetimeFigureOut">
              <a:rPr lang="zh-TW" altLang="en-US" smtClean="0"/>
              <a:pPr/>
              <a:t>2021/7/24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DC882-951A-4EE5-B520-03427ADBFDB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3FBC20C-4101-4C91-8136-76149D4C4CAA}" type="datetimeFigureOut">
              <a:rPr lang="zh-TW" altLang="en-US" smtClean="0"/>
              <a:pPr/>
              <a:t>2021/7/24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0DDC882-951A-4EE5-B520-03427ADBFDB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BC20C-4101-4C91-8136-76149D4C4CAA}" type="datetimeFigureOut">
              <a:rPr lang="zh-TW" altLang="en-US" smtClean="0"/>
              <a:pPr/>
              <a:t>2021/7/24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DC882-951A-4EE5-B520-03427ADBFDB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3FBC20C-4101-4C91-8136-76149D4C4CAA}" type="datetimeFigureOut">
              <a:rPr lang="zh-TW" altLang="en-US" smtClean="0"/>
              <a:pPr/>
              <a:t>2021/7/24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0DDC882-951A-4EE5-B520-03427ADBFDB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3FBC20C-4101-4C91-8136-76149D4C4CAA}" type="datetimeFigureOut">
              <a:rPr lang="zh-TW" altLang="en-US" smtClean="0"/>
              <a:pPr/>
              <a:t>2021/7/24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0DDC882-951A-4EE5-B520-03427ADBFDB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3FBC20C-4101-4C91-8136-76149D4C4CAA}" type="datetimeFigureOut">
              <a:rPr lang="zh-TW" altLang="en-US" smtClean="0"/>
              <a:pPr/>
              <a:t>2021/7/24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0DDC882-951A-4EE5-B520-03427ADBFDB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新竹市</a:t>
            </a:r>
            <a:r>
              <a:rPr lang="zh-TW" altLang="en-US" dirty="0" smtClean="0"/>
              <a:t>新生入學資料填報網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填報</a:t>
            </a:r>
            <a:r>
              <a:rPr lang="zh-TW" altLang="en-US" dirty="0" smtClean="0"/>
              <a:t>畫面說明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zh-TW" altLang="en-US" dirty="0" smtClean="0"/>
              <a:t>個人概況</a:t>
            </a:r>
            <a:r>
              <a:rPr lang="en-US" altLang="zh-TW" dirty="0" smtClean="0"/>
              <a:t>2</a:t>
            </a:r>
            <a:br>
              <a:rPr lang="en-US" altLang="zh-TW" dirty="0" smtClean="0"/>
            </a:br>
            <a:r>
              <a:rPr lang="zh-TW" altLang="en-US" dirty="0" smtClean="0">
                <a:solidFill>
                  <a:srgbClr val="FF0000"/>
                </a:solidFill>
              </a:rPr>
              <a:t>請家長填寫完畢記得按</a:t>
            </a:r>
            <a:r>
              <a:rPr lang="en-US" altLang="zh-TW" dirty="0" smtClean="0">
                <a:solidFill>
                  <a:srgbClr val="FF0000"/>
                </a:solidFill>
              </a:rPr>
              <a:t>【</a:t>
            </a:r>
            <a:r>
              <a:rPr lang="zh-TW" altLang="en-US" dirty="0" smtClean="0">
                <a:solidFill>
                  <a:srgbClr val="FF0000"/>
                </a:solidFill>
              </a:rPr>
              <a:t>確定</a:t>
            </a:r>
            <a:r>
              <a:rPr lang="en-US" altLang="zh-TW" dirty="0" smtClean="0">
                <a:solidFill>
                  <a:srgbClr val="FF0000"/>
                </a:solidFill>
              </a:rPr>
              <a:t>】!!!</a:t>
            </a:r>
            <a:endParaRPr lang="zh-TW" altLang="en-US" dirty="0"/>
          </a:p>
        </p:txBody>
      </p:sp>
      <p:pic>
        <p:nvPicPr>
          <p:cNvPr id="4" name="內容版面配置區 3" descr="52個人概況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600200"/>
            <a:ext cx="7429552" cy="487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身份資料</a:t>
            </a:r>
            <a:r>
              <a:rPr lang="en-US" altLang="zh-TW" dirty="0" smtClean="0"/>
              <a:t>1</a:t>
            </a:r>
            <a:br>
              <a:rPr lang="en-US" altLang="zh-TW" dirty="0" smtClean="0"/>
            </a:br>
            <a:r>
              <a:rPr lang="zh-TW" altLang="en-US" dirty="0" smtClean="0">
                <a:solidFill>
                  <a:srgbClr val="FF0000"/>
                </a:solidFill>
              </a:rPr>
              <a:t>請家長填寫完畢記得按</a:t>
            </a:r>
            <a:r>
              <a:rPr lang="en-US" altLang="zh-TW" dirty="0" smtClean="0">
                <a:solidFill>
                  <a:srgbClr val="FF0000"/>
                </a:solidFill>
              </a:rPr>
              <a:t>【</a:t>
            </a:r>
            <a:r>
              <a:rPr lang="zh-TW" altLang="en-US" dirty="0" smtClean="0">
                <a:solidFill>
                  <a:srgbClr val="FF0000"/>
                </a:solidFill>
              </a:rPr>
              <a:t>儲存身份別資料</a:t>
            </a:r>
            <a:r>
              <a:rPr lang="en-US" altLang="zh-TW" dirty="0" smtClean="0">
                <a:solidFill>
                  <a:srgbClr val="FF0000"/>
                </a:solidFill>
              </a:rPr>
              <a:t>】!!!</a:t>
            </a:r>
            <a:endParaRPr lang="zh-TW" altLang="en-US" dirty="0"/>
          </a:p>
        </p:txBody>
      </p:sp>
      <p:pic>
        <p:nvPicPr>
          <p:cNvPr id="4" name="內容版面配置區 3" descr="61身份資料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600200"/>
            <a:ext cx="7429552" cy="487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身份資料</a:t>
            </a:r>
            <a:r>
              <a:rPr lang="en-US" altLang="zh-TW" dirty="0" smtClean="0"/>
              <a:t>2</a:t>
            </a:r>
            <a:br>
              <a:rPr lang="en-US" altLang="zh-TW" dirty="0" smtClean="0"/>
            </a:br>
            <a:r>
              <a:rPr lang="zh-TW" altLang="en-US" dirty="0" smtClean="0">
                <a:solidFill>
                  <a:srgbClr val="FF0000"/>
                </a:solidFill>
              </a:rPr>
              <a:t>請家長填寫完畢記得按</a:t>
            </a:r>
            <a:r>
              <a:rPr lang="en-US" altLang="zh-TW" dirty="0" smtClean="0">
                <a:solidFill>
                  <a:srgbClr val="FF0000"/>
                </a:solidFill>
              </a:rPr>
              <a:t>【</a:t>
            </a:r>
            <a:r>
              <a:rPr lang="zh-TW" altLang="en-US" dirty="0" smtClean="0">
                <a:solidFill>
                  <a:srgbClr val="FF0000"/>
                </a:solidFill>
              </a:rPr>
              <a:t>儲存身份別資料</a:t>
            </a:r>
            <a:r>
              <a:rPr lang="en-US" altLang="zh-TW" dirty="0" smtClean="0">
                <a:solidFill>
                  <a:srgbClr val="FF0000"/>
                </a:solidFill>
              </a:rPr>
              <a:t>】!!!</a:t>
            </a:r>
            <a:endParaRPr lang="zh-TW" altLang="en-US" dirty="0"/>
          </a:p>
        </p:txBody>
      </p:sp>
      <p:pic>
        <p:nvPicPr>
          <p:cNvPr id="4" name="內容版面配置區 3" descr="62身份資料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857364"/>
            <a:ext cx="7429552" cy="4191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身份資料</a:t>
            </a:r>
            <a:r>
              <a:rPr lang="en-US" altLang="zh-TW" dirty="0" smtClean="0"/>
              <a:t>3</a:t>
            </a:r>
            <a:br>
              <a:rPr lang="en-US" altLang="zh-TW" dirty="0" smtClean="0"/>
            </a:br>
            <a:r>
              <a:rPr lang="zh-TW" altLang="en-US" dirty="0" smtClean="0">
                <a:solidFill>
                  <a:srgbClr val="FF0000"/>
                </a:solidFill>
              </a:rPr>
              <a:t>請家長填寫完畢記得按</a:t>
            </a:r>
            <a:r>
              <a:rPr lang="en-US" altLang="zh-TW" dirty="0" smtClean="0">
                <a:solidFill>
                  <a:srgbClr val="FF0000"/>
                </a:solidFill>
              </a:rPr>
              <a:t>【</a:t>
            </a:r>
            <a:r>
              <a:rPr lang="zh-TW" altLang="en-US" dirty="0" smtClean="0">
                <a:solidFill>
                  <a:srgbClr val="FF0000"/>
                </a:solidFill>
              </a:rPr>
              <a:t>儲存身份別資料</a:t>
            </a:r>
            <a:r>
              <a:rPr lang="en-US" altLang="zh-TW" dirty="0" smtClean="0">
                <a:solidFill>
                  <a:srgbClr val="FF0000"/>
                </a:solidFill>
              </a:rPr>
              <a:t>】!!!</a:t>
            </a:r>
            <a:endParaRPr lang="zh-TW" altLang="en-US" dirty="0"/>
          </a:p>
        </p:txBody>
      </p:sp>
      <p:pic>
        <p:nvPicPr>
          <p:cNvPr id="4" name="內容版面配置區 3" descr="63身份資料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112978"/>
            <a:ext cx="7467600" cy="38480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zh-TW" altLang="en-US" dirty="0" smtClean="0"/>
              <a:t>放學路隊安親班營養午餐調查</a:t>
            </a:r>
            <a:r>
              <a:rPr lang="en-US" altLang="zh-TW" dirty="0" smtClean="0"/>
              <a:t>1</a:t>
            </a:r>
            <a:br>
              <a:rPr lang="en-US" altLang="zh-TW" dirty="0" smtClean="0"/>
            </a:br>
            <a:r>
              <a:rPr lang="zh-TW" altLang="en-US" dirty="0" smtClean="0">
                <a:solidFill>
                  <a:srgbClr val="FF0000"/>
                </a:solidFill>
              </a:rPr>
              <a:t>請家長填寫完畢記得按</a:t>
            </a:r>
            <a:r>
              <a:rPr lang="en-US" altLang="zh-TW" dirty="0" smtClean="0">
                <a:solidFill>
                  <a:srgbClr val="FF0000"/>
                </a:solidFill>
              </a:rPr>
              <a:t>【</a:t>
            </a:r>
            <a:r>
              <a:rPr lang="zh-TW" altLang="en-US" dirty="0" smtClean="0">
                <a:solidFill>
                  <a:srgbClr val="FF0000"/>
                </a:solidFill>
              </a:rPr>
              <a:t>儲存</a:t>
            </a:r>
            <a:r>
              <a:rPr lang="en-US" altLang="zh-TW" dirty="0" smtClean="0">
                <a:solidFill>
                  <a:srgbClr val="FF0000"/>
                </a:solidFill>
              </a:rPr>
              <a:t>】!!!</a:t>
            </a:r>
            <a:endParaRPr lang="zh-TW" altLang="en-US" dirty="0"/>
          </a:p>
        </p:txBody>
      </p:sp>
      <p:pic>
        <p:nvPicPr>
          <p:cNvPr id="4" name="內容版面配置區 3" descr="71放學路隊安親班午餐調查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80447"/>
            <a:ext cx="7467600" cy="43131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zh-TW" altLang="en-US" dirty="0" smtClean="0"/>
              <a:t>放學路隊安親班營養午餐調查</a:t>
            </a:r>
            <a:r>
              <a:rPr lang="en-US" altLang="zh-TW" dirty="0" smtClean="0"/>
              <a:t>2</a:t>
            </a:r>
            <a:br>
              <a:rPr lang="en-US" altLang="zh-TW" dirty="0" smtClean="0"/>
            </a:br>
            <a:r>
              <a:rPr lang="zh-TW" altLang="en-US" dirty="0" smtClean="0">
                <a:solidFill>
                  <a:srgbClr val="FF0000"/>
                </a:solidFill>
              </a:rPr>
              <a:t>請家長填寫完畢記得按</a:t>
            </a:r>
            <a:r>
              <a:rPr lang="en-US" altLang="zh-TW" dirty="0" smtClean="0">
                <a:solidFill>
                  <a:srgbClr val="FF0000"/>
                </a:solidFill>
              </a:rPr>
              <a:t>【</a:t>
            </a:r>
            <a:r>
              <a:rPr lang="zh-TW" altLang="en-US" dirty="0" smtClean="0">
                <a:solidFill>
                  <a:srgbClr val="FF0000"/>
                </a:solidFill>
              </a:rPr>
              <a:t>儲存</a:t>
            </a:r>
            <a:r>
              <a:rPr lang="en-US" altLang="zh-TW" dirty="0" smtClean="0">
                <a:solidFill>
                  <a:srgbClr val="FF0000"/>
                </a:solidFill>
              </a:rPr>
              <a:t>】!!!</a:t>
            </a:r>
            <a:endParaRPr lang="zh-TW" altLang="en-US" dirty="0"/>
          </a:p>
        </p:txBody>
      </p:sp>
      <p:pic>
        <p:nvPicPr>
          <p:cNvPr id="4" name="內容版面配置區 3" descr="72放學路隊安親班午餐調查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30116"/>
            <a:ext cx="7467600" cy="46137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zh-TW" altLang="en-US" dirty="0" smtClean="0"/>
              <a:t>健康資料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>
                <a:solidFill>
                  <a:srgbClr val="FF0000"/>
                </a:solidFill>
              </a:rPr>
              <a:t>請家長填寫完畢記得按</a:t>
            </a:r>
            <a:r>
              <a:rPr lang="en-US" altLang="zh-TW" dirty="0" smtClean="0">
                <a:solidFill>
                  <a:srgbClr val="FF0000"/>
                </a:solidFill>
              </a:rPr>
              <a:t>【</a:t>
            </a:r>
            <a:r>
              <a:rPr lang="zh-TW" altLang="en-US" dirty="0" smtClean="0">
                <a:solidFill>
                  <a:srgbClr val="FF0000"/>
                </a:solidFill>
              </a:rPr>
              <a:t>儲存</a:t>
            </a:r>
            <a:r>
              <a:rPr lang="en-US" altLang="zh-TW" dirty="0" smtClean="0">
                <a:solidFill>
                  <a:srgbClr val="FF0000"/>
                </a:solidFill>
              </a:rPr>
              <a:t>】!!!</a:t>
            </a:r>
            <a:endParaRPr lang="zh-TW" altLang="en-US" dirty="0"/>
          </a:p>
        </p:txBody>
      </p:sp>
      <p:pic>
        <p:nvPicPr>
          <p:cNvPr id="4" name="內容版面配置區 3" descr="80健康資料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81795"/>
            <a:ext cx="7467600" cy="47104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zh-TW" altLang="en-US" dirty="0" smtClean="0"/>
              <a:t>首頁</a:t>
            </a:r>
            <a:r>
              <a:rPr lang="en-US" altLang="zh-TW" dirty="0" smtClean="0"/>
              <a:t>1</a:t>
            </a:r>
            <a:br>
              <a:rPr lang="en-US" altLang="zh-TW" dirty="0" smtClean="0"/>
            </a:br>
            <a:r>
              <a:rPr lang="zh-TW" altLang="en-US" dirty="0" smtClean="0">
                <a:solidFill>
                  <a:srgbClr val="FF0000"/>
                </a:solidFill>
              </a:rPr>
              <a:t>請家長仔細閱讀說明事項及圖示再登入！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6" name="內容版面配置區 5" descr="0首頁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600200"/>
            <a:ext cx="7286676" cy="487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zh-TW" altLang="en-US" dirty="0" smtClean="0"/>
              <a:t>首頁</a:t>
            </a:r>
            <a:r>
              <a:rPr lang="en-US" altLang="zh-TW" dirty="0" smtClean="0"/>
              <a:t>2</a:t>
            </a:r>
            <a:br>
              <a:rPr lang="en-US" altLang="zh-TW" dirty="0" smtClean="0"/>
            </a:br>
            <a:r>
              <a:rPr lang="zh-TW" altLang="en-US" dirty="0" smtClean="0">
                <a:solidFill>
                  <a:srgbClr val="FF0000"/>
                </a:solidFill>
              </a:rPr>
              <a:t>請家長仔細閱讀說明事項及圖示再登入！</a:t>
            </a:r>
            <a:endParaRPr lang="zh-TW" altLang="en-US" dirty="0"/>
          </a:p>
        </p:txBody>
      </p:sp>
      <p:pic>
        <p:nvPicPr>
          <p:cNvPr id="5" name="內容版面配置區 4" descr="0首頁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600200"/>
            <a:ext cx="7429551" cy="487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zh-TW" altLang="en-US" dirty="0" smtClean="0"/>
              <a:t>登入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pic>
        <p:nvPicPr>
          <p:cNvPr id="4" name="內容版面配置區 3" descr="0登入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600200"/>
            <a:ext cx="7286675" cy="487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zh-TW" altLang="en-US" dirty="0" smtClean="0"/>
              <a:t>班級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>
                <a:solidFill>
                  <a:srgbClr val="FF0000"/>
                </a:solidFill>
              </a:rPr>
              <a:t>家長可以查詢貴子弟編入的班級</a:t>
            </a:r>
            <a:r>
              <a:rPr lang="en-US" altLang="zh-TW" dirty="0" smtClean="0">
                <a:solidFill>
                  <a:srgbClr val="FF0000"/>
                </a:solidFill>
              </a:rPr>
              <a:t>/</a:t>
            </a:r>
            <a:r>
              <a:rPr lang="zh-TW" altLang="en-US" dirty="0" smtClean="0">
                <a:solidFill>
                  <a:srgbClr val="FF0000"/>
                </a:solidFill>
              </a:rPr>
              <a:t>導師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6" name="內容版面配置區 5" descr="162711903319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40001"/>
            <a:ext cx="7467600" cy="43940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zh-TW" altLang="en-US" dirty="0" smtClean="0"/>
              <a:t>基本資料</a:t>
            </a:r>
            <a:r>
              <a:rPr lang="en-US" altLang="zh-TW" dirty="0" smtClean="0"/>
              <a:t>1</a:t>
            </a:r>
            <a:br>
              <a:rPr lang="en-US" altLang="zh-TW" dirty="0" smtClean="0"/>
            </a:br>
            <a:r>
              <a:rPr lang="zh-TW" altLang="en-US" dirty="0" smtClean="0">
                <a:solidFill>
                  <a:srgbClr val="FF0000"/>
                </a:solidFill>
              </a:rPr>
              <a:t>請家長填寫完畢記得按</a:t>
            </a:r>
            <a:r>
              <a:rPr lang="en-US" altLang="zh-TW" dirty="0" smtClean="0">
                <a:solidFill>
                  <a:srgbClr val="FF0000"/>
                </a:solidFill>
              </a:rPr>
              <a:t>【</a:t>
            </a:r>
            <a:r>
              <a:rPr lang="zh-TW" altLang="en-US" dirty="0" smtClean="0">
                <a:solidFill>
                  <a:srgbClr val="FF0000"/>
                </a:solidFill>
              </a:rPr>
              <a:t>儲存</a:t>
            </a:r>
            <a:r>
              <a:rPr lang="en-US" altLang="zh-TW" dirty="0" smtClean="0">
                <a:solidFill>
                  <a:srgbClr val="FF0000"/>
                </a:solidFill>
              </a:rPr>
              <a:t>】!!!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6" name="內容版面配置區 5" descr="162711916887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09997"/>
            <a:ext cx="7467600" cy="42540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zh-TW" altLang="en-US" dirty="0" smtClean="0"/>
              <a:t>基本資料</a:t>
            </a:r>
            <a:r>
              <a:rPr lang="en-US" altLang="zh-TW" dirty="0" smtClean="0"/>
              <a:t>2</a:t>
            </a:r>
            <a:br>
              <a:rPr lang="en-US" altLang="zh-TW" dirty="0" smtClean="0"/>
            </a:br>
            <a:r>
              <a:rPr lang="zh-TW" altLang="en-US" dirty="0" smtClean="0">
                <a:solidFill>
                  <a:srgbClr val="FF0000"/>
                </a:solidFill>
              </a:rPr>
              <a:t>請家長填寫完畢記得按</a:t>
            </a:r>
            <a:r>
              <a:rPr lang="en-US" altLang="zh-TW" dirty="0" smtClean="0">
                <a:solidFill>
                  <a:srgbClr val="FF0000"/>
                </a:solidFill>
              </a:rPr>
              <a:t>【</a:t>
            </a:r>
            <a:r>
              <a:rPr lang="zh-TW" altLang="en-US" dirty="0" smtClean="0">
                <a:solidFill>
                  <a:srgbClr val="FF0000"/>
                </a:solidFill>
              </a:rPr>
              <a:t>儲存</a:t>
            </a:r>
            <a:r>
              <a:rPr lang="en-US" altLang="zh-TW" dirty="0" smtClean="0">
                <a:solidFill>
                  <a:srgbClr val="FF0000"/>
                </a:solidFill>
              </a:rPr>
              <a:t>】!!!</a:t>
            </a:r>
            <a:endParaRPr lang="zh-TW" altLang="en-US" dirty="0"/>
          </a:p>
        </p:txBody>
      </p:sp>
      <p:pic>
        <p:nvPicPr>
          <p:cNvPr id="4" name="內容版面配置區 3" descr="2基本資料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41729" y="1600200"/>
            <a:ext cx="7098541" cy="487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zh-TW" altLang="en-US" dirty="0" smtClean="0"/>
              <a:t>連絡資料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>
                <a:solidFill>
                  <a:srgbClr val="FF0000"/>
                </a:solidFill>
              </a:rPr>
              <a:t>請家長填寫完畢記得按</a:t>
            </a:r>
            <a:r>
              <a:rPr lang="en-US" altLang="zh-TW" dirty="0" smtClean="0">
                <a:solidFill>
                  <a:srgbClr val="FF0000"/>
                </a:solidFill>
              </a:rPr>
              <a:t>【</a:t>
            </a:r>
            <a:r>
              <a:rPr lang="zh-TW" altLang="en-US" dirty="0" smtClean="0">
                <a:solidFill>
                  <a:srgbClr val="FF0000"/>
                </a:solidFill>
              </a:rPr>
              <a:t>儲存</a:t>
            </a:r>
            <a:r>
              <a:rPr lang="en-US" altLang="zh-TW" dirty="0" smtClean="0">
                <a:solidFill>
                  <a:srgbClr val="FF0000"/>
                </a:solidFill>
              </a:rPr>
              <a:t>】!!!</a:t>
            </a:r>
            <a:endParaRPr lang="zh-TW" altLang="en-US" dirty="0"/>
          </a:p>
        </p:txBody>
      </p:sp>
      <p:pic>
        <p:nvPicPr>
          <p:cNvPr id="4" name="內容版面配置區 3" descr="3連絡資料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600200"/>
            <a:ext cx="7358114" cy="487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zh-TW" altLang="en-US" dirty="0" smtClean="0"/>
              <a:t>個人概況</a:t>
            </a:r>
            <a:r>
              <a:rPr lang="en-US" altLang="zh-TW" dirty="0" smtClean="0"/>
              <a:t>1</a:t>
            </a:r>
            <a:br>
              <a:rPr lang="en-US" altLang="zh-TW" dirty="0" smtClean="0"/>
            </a:br>
            <a:r>
              <a:rPr lang="zh-TW" altLang="en-US" dirty="0" smtClean="0">
                <a:solidFill>
                  <a:srgbClr val="FF0000"/>
                </a:solidFill>
              </a:rPr>
              <a:t>請家長按</a:t>
            </a:r>
            <a:r>
              <a:rPr lang="en-US" altLang="zh-TW" dirty="0" smtClean="0">
                <a:solidFill>
                  <a:srgbClr val="FF0000"/>
                </a:solidFill>
              </a:rPr>
              <a:t>【</a:t>
            </a:r>
            <a:r>
              <a:rPr lang="zh-TW" altLang="en-US" dirty="0" smtClean="0">
                <a:solidFill>
                  <a:srgbClr val="FF0000"/>
                </a:solidFill>
              </a:rPr>
              <a:t>新增個人概況資料</a:t>
            </a:r>
            <a:r>
              <a:rPr lang="en-US" altLang="zh-TW" dirty="0" smtClean="0">
                <a:solidFill>
                  <a:srgbClr val="FF0000"/>
                </a:solidFill>
              </a:rPr>
              <a:t>】</a:t>
            </a:r>
            <a:r>
              <a:rPr lang="zh-TW" altLang="en-US" dirty="0" smtClean="0">
                <a:solidFill>
                  <a:srgbClr val="FF0000"/>
                </a:solidFill>
              </a:rPr>
              <a:t>開始填寫</a:t>
            </a:r>
            <a:endParaRPr lang="zh-TW" altLang="en-US" dirty="0"/>
          </a:p>
        </p:txBody>
      </p:sp>
      <p:pic>
        <p:nvPicPr>
          <p:cNvPr id="4" name="內容版面配置區 3" descr="51個人概況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134590"/>
            <a:ext cx="7467600" cy="38048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壁窗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247</TotalTime>
  <Words>54</Words>
  <Application>Microsoft Office PowerPoint</Application>
  <PresentationFormat>如螢幕大小 (4:3)</PresentationFormat>
  <Paragraphs>17</Paragraphs>
  <Slides>16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7" baseType="lpstr">
      <vt:lpstr>壁窗</vt:lpstr>
      <vt:lpstr>新竹市新生入學資料填報網</vt:lpstr>
      <vt:lpstr>首頁1 請家長仔細閱讀說明事項及圖示再登入！</vt:lpstr>
      <vt:lpstr>首頁2 請家長仔細閱讀說明事項及圖示再登入！</vt:lpstr>
      <vt:lpstr>登入 </vt:lpstr>
      <vt:lpstr>班級 家長可以查詢貴子弟編入的班級/導師</vt:lpstr>
      <vt:lpstr>基本資料1 請家長填寫完畢記得按【儲存】!!!</vt:lpstr>
      <vt:lpstr>基本資料2 請家長填寫完畢記得按【儲存】!!!</vt:lpstr>
      <vt:lpstr>連絡資料 請家長填寫完畢記得按【儲存】!!!</vt:lpstr>
      <vt:lpstr>個人概況1 請家長按【新增個人概況資料】開始填寫</vt:lpstr>
      <vt:lpstr>個人概況2 請家長填寫完畢記得按【確定】!!!</vt:lpstr>
      <vt:lpstr>身份資料1 請家長填寫完畢記得按【儲存身份別資料】!!!</vt:lpstr>
      <vt:lpstr>身份資料2 請家長填寫完畢記得按【儲存身份別資料】!!!</vt:lpstr>
      <vt:lpstr>身份資料3 請家長填寫完畢記得按【儲存身份別資料】!!!</vt:lpstr>
      <vt:lpstr>放學路隊安親班營養午餐調查1 請家長填寫完畢記得按【儲存】!!!</vt:lpstr>
      <vt:lpstr>放學路隊安親班營養午餐調查2 請家長填寫完畢記得按【儲存】!!!</vt:lpstr>
      <vt:lpstr>健康資料 請家長填寫完畢記得按【儲存】!!!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新生入學資料填報網</dc:title>
  <dc:creator>user</dc:creator>
  <cp:lastModifiedBy>user</cp:lastModifiedBy>
  <cp:revision>31</cp:revision>
  <dcterms:created xsi:type="dcterms:W3CDTF">2021-07-23T09:08:28Z</dcterms:created>
  <dcterms:modified xsi:type="dcterms:W3CDTF">2021-07-24T09:39:51Z</dcterms:modified>
</cp:coreProperties>
</file>