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272" r:id="rId3"/>
    <p:sldId id="268" r:id="rId4"/>
    <p:sldId id="260" r:id="rId5"/>
    <p:sldId id="259" r:id="rId6"/>
    <p:sldId id="263" r:id="rId7"/>
    <p:sldId id="269" r:id="rId8"/>
    <p:sldId id="267" r:id="rId9"/>
    <p:sldId id="27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19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61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3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62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1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15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704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1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2708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26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976E7B-D7D0-4FFC-9BB1-2C6C6AEDD6D5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26C606-F207-4F41-AD8F-342E0D8541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671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/>
              <a:t>陽光國小</a:t>
            </a:r>
            <a:r>
              <a:rPr lang="en-US" altLang="zh-TW" b="1" dirty="0"/>
              <a:t>115</a:t>
            </a:r>
            <a:r>
              <a:rPr lang="zh-TW" altLang="en-US" b="1" dirty="0"/>
              <a:t>學年度</a:t>
            </a:r>
            <a:br>
              <a:rPr lang="en-US" altLang="zh-TW" b="1" dirty="0"/>
            </a:br>
            <a:r>
              <a:rPr lang="zh-TW" altLang="en-US" b="1" dirty="0"/>
              <a:t>小一新生入學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562100" y="4441919"/>
            <a:ext cx="9070848" cy="457201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0070C0"/>
                </a:solidFill>
              </a:rPr>
              <a:t>新生線上報到操作說明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01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5E461F20-2E0F-B44C-6416-13A92BF48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43326"/>
            <a:ext cx="10058400" cy="325246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115</a:t>
            </a:r>
            <a:r>
              <a:rPr lang="zh-TW" altLang="en-US" dirty="0"/>
              <a:t>學年度新生報到時程表</a:t>
            </a:r>
            <a:r>
              <a:rPr lang="zh-TW" altLang="en-US" b="1" dirty="0">
                <a:solidFill>
                  <a:srgbClr val="FF0000"/>
                </a:solidFill>
              </a:rPr>
              <a:t>首頁</a:t>
            </a:r>
          </a:p>
        </p:txBody>
      </p:sp>
      <p:sp>
        <p:nvSpPr>
          <p:cNvPr id="3" name="矩形 2"/>
          <p:cNvSpPr/>
          <p:nvPr/>
        </p:nvSpPr>
        <p:spPr>
          <a:xfrm>
            <a:off x="2921298" y="4896058"/>
            <a:ext cx="4263273" cy="3639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8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1E74848-07DD-1107-866D-68AB90C0F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852" y="2103438"/>
            <a:ext cx="9256296" cy="39322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請在</a:t>
            </a:r>
            <a:r>
              <a:rPr lang="zh-TW" altLang="en-US" b="1" dirty="0">
                <a:solidFill>
                  <a:srgbClr val="FF0000"/>
                </a:solidFill>
              </a:rPr>
              <a:t>國小一般學校</a:t>
            </a:r>
            <a:r>
              <a:rPr lang="zh-TW" altLang="en-US" dirty="0"/>
              <a:t>點選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報到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73544" y="3385794"/>
            <a:ext cx="662966" cy="446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9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476BED8B-ED97-C180-C97D-0939E532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968704"/>
            <a:ext cx="3911599" cy="12288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045200" cy="5555006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請輸入新生</a:t>
            </a:r>
            <a:br>
              <a:rPr lang="en-US" altLang="zh-TW" dirty="0"/>
            </a:b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身分證字號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生日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br>
              <a:rPr lang="en-US" altLang="zh-TW" dirty="0"/>
            </a:br>
            <a:r>
              <a:rPr lang="zh-TW" altLang="en-US" dirty="0"/>
              <a:t>並點選</a:t>
            </a:r>
            <a:br>
              <a:rPr lang="en-US" altLang="zh-TW" dirty="0"/>
            </a:b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同意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登入報到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8"/>
          <a:stretch/>
        </p:blipFill>
        <p:spPr>
          <a:xfrm>
            <a:off x="7213601" y="642594"/>
            <a:ext cx="3911600" cy="4338709"/>
          </a:xfrm>
        </p:spPr>
      </p:pic>
      <p:sp>
        <p:nvSpPr>
          <p:cNvPr id="8" name="矩形 7"/>
          <p:cNvSpPr/>
          <p:nvPr/>
        </p:nvSpPr>
        <p:spPr>
          <a:xfrm>
            <a:off x="7381908" y="2064994"/>
            <a:ext cx="3600128" cy="446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381908" y="3435550"/>
            <a:ext cx="3600128" cy="446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13601" y="4359569"/>
            <a:ext cx="387926" cy="446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294822" y="5730125"/>
            <a:ext cx="1352789" cy="467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02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請點選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請選擇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r>
              <a:rPr lang="zh-TW" altLang="en-US" dirty="0">
                <a:solidFill>
                  <a:schemeClr val="tx1"/>
                </a:solidFill>
              </a:rPr>
              <a:t>，再</a:t>
            </a:r>
            <a:r>
              <a:rPr lang="zh-TW" altLang="en-US" dirty="0"/>
              <a:t>點選要</a:t>
            </a:r>
            <a:r>
              <a:rPr lang="en-US" altLang="zh-TW" b="1" dirty="0">
                <a:solidFill>
                  <a:schemeClr val="tx1"/>
                </a:solidFill>
              </a:rPr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陽光國小</a:t>
            </a:r>
            <a:r>
              <a:rPr lang="en-US" altLang="zh-TW" b="1" dirty="0">
                <a:solidFill>
                  <a:schemeClr val="tx1"/>
                </a:solidFill>
              </a:rPr>
              <a:t>】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5" y="2014194"/>
            <a:ext cx="7596909" cy="4206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88235" y="3792194"/>
            <a:ext cx="6999110" cy="8629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31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請</a:t>
            </a:r>
            <a:r>
              <a:rPr lang="zh-TW" altLang="en-US" b="1" dirty="0">
                <a:solidFill>
                  <a:srgbClr val="FF0000"/>
                </a:solidFill>
              </a:rPr>
              <a:t>正確</a:t>
            </a:r>
            <a:r>
              <a:rPr lang="zh-TW" altLang="en-US" dirty="0"/>
              <a:t>輸入資料，並點選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登入報到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95" y="1768485"/>
            <a:ext cx="2989005" cy="4249295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02" y="1768485"/>
            <a:ext cx="2989005" cy="42714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3108"/>
            <a:ext cx="3017615" cy="42492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71847" y="2568633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29745" y="4682837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462654" y="2768139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25912" y="3452553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25912" y="4890912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371632" y="4171732"/>
            <a:ext cx="939338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211185" y="3057836"/>
            <a:ext cx="939338" cy="216131"/>
          </a:xfrm>
          <a:prstGeom prst="rect">
            <a:avLst/>
          </a:prstGeom>
          <a:solidFill>
            <a:srgbClr val="D6E7DD"/>
          </a:solidFill>
          <a:ln>
            <a:solidFill>
              <a:srgbClr val="D6E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211185" y="3798773"/>
            <a:ext cx="939338" cy="216131"/>
          </a:xfrm>
          <a:prstGeom prst="rect">
            <a:avLst/>
          </a:prstGeom>
          <a:solidFill>
            <a:srgbClr val="D6E7DD"/>
          </a:solidFill>
          <a:ln>
            <a:solidFill>
              <a:srgbClr val="D6E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11185" y="4531322"/>
            <a:ext cx="939338" cy="216131"/>
          </a:xfrm>
          <a:prstGeom prst="rect">
            <a:avLst/>
          </a:prstGeom>
          <a:solidFill>
            <a:srgbClr val="D6E7DD"/>
          </a:solidFill>
          <a:ln>
            <a:solidFill>
              <a:srgbClr val="D6E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25912" y="5215374"/>
            <a:ext cx="939338" cy="216131"/>
          </a:xfrm>
          <a:prstGeom prst="rect">
            <a:avLst/>
          </a:prstGeom>
          <a:solidFill>
            <a:srgbClr val="D6E7DD"/>
          </a:solidFill>
          <a:ln>
            <a:solidFill>
              <a:srgbClr val="D6E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8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2148" y="642593"/>
            <a:ext cx="6322291" cy="5393081"/>
          </a:xfrm>
        </p:spPr>
        <p:txBody>
          <a:bodyPr anchor="t"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畫面顯示</a:t>
            </a:r>
            <a:r>
              <a:rPr lang="zh-TW" altLang="en-US" b="1" dirty="0">
                <a:solidFill>
                  <a:srgbClr val="FF0000"/>
                </a:solidFill>
              </a:rPr>
              <a:t>報到成功，</a:t>
            </a:r>
            <a:r>
              <a:rPr lang="zh-TW" altLang="en-US" dirty="0">
                <a:solidFill>
                  <a:schemeClr val="tx1"/>
                </a:solidFill>
              </a:rPr>
              <a:t>點選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確定</a:t>
            </a:r>
            <a:r>
              <a:rPr lang="en-US" altLang="zh-TW" dirty="0">
                <a:solidFill>
                  <a:schemeClr val="tx1"/>
                </a:solidFill>
              </a:rPr>
              <a:t> 】</a:t>
            </a:r>
            <a:r>
              <a:rPr lang="zh-TW" altLang="en-US" dirty="0">
                <a:solidFill>
                  <a:schemeClr val="tx1"/>
                </a:solidFill>
              </a:rPr>
              <a:t>，就完成報到，也是本校的小一新生囉！</a:t>
            </a:r>
            <a:br>
              <a:rPr lang="en-US" altLang="zh-TW" dirty="0">
                <a:solidFill>
                  <a:schemeClr val="tx1"/>
                </a:solidFill>
              </a:rPr>
            </a:b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rgbClr val="FF0000"/>
                </a:solidFill>
              </a:rPr>
              <a:t>★</a:t>
            </a:r>
            <a:r>
              <a:rPr lang="zh-TW" altLang="en-US" sz="3600" dirty="0">
                <a:solidFill>
                  <a:schemeClr val="tx1"/>
                </a:solidFill>
              </a:rPr>
              <a:t>完成網路報到，</a:t>
            </a:r>
            <a:r>
              <a:rPr lang="zh-TW" altLang="en-US" sz="3600" b="1" dirty="0">
                <a:solidFill>
                  <a:srgbClr val="FF0000"/>
                </a:solidFill>
              </a:rPr>
              <a:t>就不用再到學校報到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r>
              <a:rPr lang="en-US" altLang="zh-TW" sz="3600" dirty="0">
                <a:solidFill>
                  <a:schemeClr val="tx1"/>
                </a:solidFill>
              </a:rPr>
              <a:t>4/25</a:t>
            </a:r>
            <a:r>
              <a:rPr lang="zh-TW" altLang="en-US" sz="3600" dirty="0">
                <a:solidFill>
                  <a:schemeClr val="tx1"/>
                </a:solidFill>
              </a:rPr>
              <a:t>現場報到也是請家長現場完成網路報到唷！</a:t>
            </a:r>
            <a:br>
              <a:rPr lang="en-US" altLang="zh-TW" sz="3600" dirty="0">
                <a:solidFill>
                  <a:schemeClr val="tx1"/>
                </a:solidFill>
              </a:rPr>
            </a:br>
            <a:br>
              <a:rPr lang="en-US" altLang="zh-TW" sz="3600" dirty="0">
                <a:solidFill>
                  <a:schemeClr val="tx1"/>
                </a:solidFill>
              </a:rPr>
            </a:br>
            <a:r>
              <a:rPr lang="en-US" altLang="zh-TW" sz="3600" dirty="0">
                <a:solidFill>
                  <a:schemeClr val="tx1"/>
                </a:solidFill>
              </a:rPr>
              <a:t>※</a:t>
            </a:r>
            <a:r>
              <a:rPr lang="zh-TW" altLang="en-US" sz="3600" b="1" dirty="0"/>
              <a:t>新生的戶口名簿影本、預防接種影本是開學再交給導師，</a:t>
            </a:r>
            <a:r>
              <a:rPr lang="zh-TW" altLang="en-US" sz="3600" b="1" dirty="0">
                <a:solidFill>
                  <a:srgbClr val="FF0000"/>
                </a:solidFill>
              </a:rPr>
              <a:t>網路報到不收紙本資料唷</a:t>
            </a:r>
            <a:r>
              <a:rPr lang="zh-TW" altLang="en-US" sz="3600" b="1" dirty="0"/>
              <a:t>！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09" y="642593"/>
            <a:ext cx="3986820" cy="5393081"/>
          </a:xfrm>
        </p:spPr>
      </p:pic>
      <p:sp>
        <p:nvSpPr>
          <p:cNvPr id="5" name="矩形 4"/>
          <p:cNvSpPr/>
          <p:nvPr/>
        </p:nvSpPr>
        <p:spPr>
          <a:xfrm>
            <a:off x="8537171" y="3142211"/>
            <a:ext cx="565265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279774" y="3416531"/>
            <a:ext cx="379615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815322" y="3142211"/>
            <a:ext cx="251392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221641" y="3175462"/>
            <a:ext cx="194206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617787" y="3175461"/>
            <a:ext cx="212234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02542" y="3512126"/>
            <a:ext cx="310679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2BDD2D-D23F-EDE8-37F2-CCF8AEEE4AD5}"/>
              </a:ext>
            </a:extLst>
          </p:cNvPr>
          <p:cNvSpPr/>
          <p:nvPr/>
        </p:nvSpPr>
        <p:spPr>
          <a:xfrm>
            <a:off x="8882743" y="3175461"/>
            <a:ext cx="730639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Jua" pitchFamily="2" charset="-127"/>
                <a:ea typeface="Jua" pitchFamily="2" charset="-127"/>
              </a:rPr>
              <a:t>，</a:t>
            </a:r>
            <a:r>
              <a:rPr lang="en-US" altLang="zh-TW" sz="1200" dirty="0">
                <a:solidFill>
                  <a:schemeClr val="tx1"/>
                </a:solidFill>
                <a:latin typeface="Jua" pitchFamily="2" charset="-127"/>
                <a:ea typeface="Jua" pitchFamily="2" charset="-127"/>
              </a:rPr>
              <a:t>2026</a:t>
            </a:r>
            <a:endParaRPr lang="zh-TW" altLang="en-US" sz="1200" dirty="0">
              <a:solidFill>
                <a:schemeClr val="tx1"/>
              </a:solidFill>
              <a:latin typeface="Jua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4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7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CBBCD824-ED50-0727-6E10-F6BEAEDF3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1929"/>
            <a:ext cx="9921145" cy="423640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家長還可以在首頁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查詢報到狀況</a:t>
            </a:r>
            <a:r>
              <a:rPr lang="en-US" altLang="zh-TW" dirty="0"/>
              <a:t>】</a:t>
            </a:r>
            <a:r>
              <a:rPr lang="zh-TW" altLang="en-US" dirty="0"/>
              <a:t>，確認報到結果！</a:t>
            </a:r>
          </a:p>
        </p:txBody>
      </p:sp>
      <p:sp>
        <p:nvSpPr>
          <p:cNvPr id="7" name="矩形 6"/>
          <p:cNvSpPr/>
          <p:nvPr/>
        </p:nvSpPr>
        <p:spPr>
          <a:xfrm>
            <a:off x="6888950" y="3429000"/>
            <a:ext cx="1207911" cy="4472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2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★</a:t>
            </a:r>
            <a:r>
              <a:rPr lang="zh-TW" altLang="en-US" b="1" dirty="0">
                <a:solidFill>
                  <a:srgbClr val="FF0000"/>
                </a:solidFill>
              </a:rPr>
              <a:t>新生報到用網路</a:t>
            </a:r>
            <a:r>
              <a:rPr lang="zh-TW" altLang="en-US" dirty="0">
                <a:solidFill>
                  <a:srgbClr val="FF0000"/>
                </a:solidFill>
              </a:rPr>
              <a:t>★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chemeClr val="tx1"/>
                </a:solidFill>
              </a:rPr>
              <a:t>免出門、免紙本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網路報到，環保又便利！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241721" y="4956381"/>
            <a:ext cx="10629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新生的戶口名簿影本、預防接種影本是開學再交給導師，網路報到不收紙本資料唷！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376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1319</TotalTime>
  <Words>222</Words>
  <Application>Microsoft Office PowerPoint</Application>
  <PresentationFormat>寬螢幕</PresentationFormat>
  <Paragraphs>12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Jua</vt:lpstr>
      <vt:lpstr>Garamond</vt:lpstr>
      <vt:lpstr>肥皂</vt:lpstr>
      <vt:lpstr>陽光國小115學年度 小一新生入學</vt:lpstr>
      <vt:lpstr>115學年度新生報到時程表首頁</vt:lpstr>
      <vt:lpstr>請在國小一般學校點選【報到】</vt:lpstr>
      <vt:lpstr>請輸入新生 【身分證字號】 【生日】 並點選 【同意】 【登入報到】</vt:lpstr>
      <vt:lpstr>請點選【請選擇】，再點選要【陽光國小】</vt:lpstr>
      <vt:lpstr>請正確輸入資料，並點選【登入報到】</vt:lpstr>
      <vt:lpstr>畫面顯示報到成功，點選【確定 】，就完成報到，也是本校的小一新生囉！  ★完成網路報到，就不用再到學校報到，4/25現場報到也是請家長現場完成網路報到唷！  ※新生的戶口名簿影本、預防接種影本是開學再交給導師，網路報到不收紙本資料唷！</vt:lpstr>
      <vt:lpstr>家長還可以在首頁【查詢報到狀況】，確認報到結果！</vt:lpstr>
      <vt:lpstr>★新生報到用網路★  免出門、免紙本 網路報到，環保又便利！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陽光國小114學年度小一新生入學 網路報到流程說明</dc:title>
  <dc:creator>ktps</dc:creator>
  <cp:lastModifiedBy>ycps</cp:lastModifiedBy>
  <cp:revision>78</cp:revision>
  <dcterms:created xsi:type="dcterms:W3CDTF">2020-04-07T00:30:38Z</dcterms:created>
  <dcterms:modified xsi:type="dcterms:W3CDTF">2026-03-06T05:05:54Z</dcterms:modified>
</cp:coreProperties>
</file>